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9" r:id="rId14"/>
    <p:sldId id="270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138F"/>
    <a:srgbClr val="000000"/>
    <a:srgbClr val="0F007E"/>
    <a:srgbClr val="18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8" autoAdjust="0"/>
    <p:restoredTop sz="94660"/>
  </p:normalViewPr>
  <p:slideViewPr>
    <p:cSldViewPr snapToGrid="0">
      <p:cViewPr>
        <p:scale>
          <a:sx n="50" d="100"/>
          <a:sy n="50" d="100"/>
        </p:scale>
        <p:origin x="-67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30DC1-4DA1-4AA1-BE85-A11E32C95B3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54AFB-1C82-437D-AD1F-EBFC48DC7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54AFB-1C82-437D-AD1F-EBFC48DC75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3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54AFB-1C82-437D-AD1F-EBFC48DC75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1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54AFB-1C82-437D-AD1F-EBFC48DC75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0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784E-C19C-CBAE-0BC0-25E1E6BC6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8F169-70B9-72DE-10DD-9DA758C30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15AEB-A4CD-D10E-4818-2A9C2C85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A477-859E-5C5A-A587-4BD14581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61C8-1A89-21DE-9BD4-7AE85298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9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2979-F0F8-2EBA-859A-A586DD95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A765F-35FF-1245-6183-A120D2DBF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0A9C-4FD6-EF3C-FCCC-F9F7279A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481C-66D4-8779-0A5F-51AF8A18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9A450-BDEF-709C-DDFF-43BD021B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4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F94C9-A53C-ADC9-EB35-BF0CFFE17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B9BBE-B94A-D4FD-CC27-17CAC359D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64BAE-B95F-D55F-F76E-E9140EBE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9FF0-0149-CDD3-1403-65ADEE54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5BCBC-CD8F-0D0D-107D-1C478415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7B74-7DDE-910C-4075-92D6D60E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29C2-8BAD-8FB9-3B42-A2A0D804C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3C02-DFCE-C857-1196-B2DFCAC0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EAB9-3F7B-60F4-B784-C6BAA205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C914-5EE8-018E-4977-FBAAA216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1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C02C-72CF-79C3-27BF-2E3F43FA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021D2-9E32-9F0A-1C9C-8BD24C6E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09ABF-1F4F-EB1E-1AE4-28254D8E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5548-E7DA-25AC-B511-0C0597CF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BB90-75D4-1AC9-C17A-941EAD96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F36C-8647-4C1D-0E99-FB71F776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4060-FA5D-E7F5-16CD-E200087D0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9342F-D5F0-B965-2BD9-18B46A1A7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CDCB6-A666-12FE-1642-B4B65E42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1418F-FD65-6540-5B28-042C3642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C299A-2BE0-4CBD-E09E-B06A329B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9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4ACA-A93F-2CB4-33B4-96FF330C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6DB43-39BC-0944-5EAD-D51801D02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8385B-40A1-9E72-22D1-52F387679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AF2D1-D565-DEED-F4E0-48A126C0F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EDD6A-EBF9-4E74-516B-D83F24EF5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7CB90-E9EC-3AA6-1D3D-94914FBD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FDD0B-9797-1434-D28C-C3B0D36D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3DEED-A9D0-C6CD-84C5-9BF3F2C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1740-85F9-C640-63CF-CB6208BB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7D8C9-9E33-EF96-9364-9F9C74CD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47FAD-771A-2D5B-D01F-64EF784E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5757-3BC7-43BD-9077-2987938A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1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19D01-105D-062E-7651-8A6C9CC3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D16AC-877B-ACEC-011C-AC7234C0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BD78-D1FA-F534-0C4A-03EED648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7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2B1E-273F-F018-1E08-4396C41A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873FB-2479-CDBF-1EB1-8B5D0FF9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AC4A3-E0FC-FBC3-562A-6146ADE20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B5A91-85E8-6885-4ABE-AD1A6367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27CA1-7D3B-4D2F-5C46-E38DE467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4AE53-7AFF-3261-AE56-0506C09A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7A39-54B0-FEC6-7FAD-1EF8F5EE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E09D-2F2F-B3CE-C5AF-F90B03839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A3B8C-CBDF-FA68-24A1-605FBD795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7DB6C-896F-F7DE-96BD-BC9ED695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A5F07-DB49-49BB-FEAC-0A33075C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19E87-D28C-F606-FE04-50054903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1C142-A6E1-64B2-1DA7-3A4EFF9F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C7C-D571-10F7-AB32-EF9D67661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CBA8-5CA5-19AB-3B60-F6B8E5FAB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1DA0-E978-42E3-960F-B5CE36D02DB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3B8D-F12B-9CCB-7F6D-1B8A3C527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BA081-1D0D-B923-F7EC-F5A62A5EA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26571-7537-4B5F-BED3-912EF1F5F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10.png"/><Relationship Id="rId7" Type="http://schemas.openxmlformats.org/officeDocument/2006/relationships/image" Target="../media/image4.bin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5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6.png"/><Relationship Id="rId7" Type="http://schemas.openxmlformats.org/officeDocument/2006/relationships/image" Target="../media/image4.bin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2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pn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10.png"/><Relationship Id="rId7" Type="http://schemas.openxmlformats.org/officeDocument/2006/relationships/image" Target="../media/image4.bin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6.png"/><Relationship Id="rId7" Type="http://schemas.openxmlformats.org/officeDocument/2006/relationships/image" Target="../media/image4.bin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10.png"/><Relationship Id="rId7" Type="http://schemas.openxmlformats.org/officeDocument/2006/relationships/image" Target="../media/image4.bin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g"/><Relationship Id="rId7" Type="http://schemas.openxmlformats.org/officeDocument/2006/relationships/image" Target="../media/image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5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6.png"/><Relationship Id="rId7" Type="http://schemas.openxmlformats.org/officeDocument/2006/relationships/image" Target="../media/image4.bin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openxmlformats.org/officeDocument/2006/relationships/image" Target="../media/image2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08811E-F1EB-73B2-4EA0-EE0AE1745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EB8F2-EACD-0522-6CF1-08A2ED285B0D}"/>
              </a:ext>
            </a:extLst>
          </p:cNvPr>
          <p:cNvSpPr/>
          <p:nvPr/>
        </p:nvSpPr>
        <p:spPr>
          <a:xfrm>
            <a:off x="11139085" y="799097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27297-028E-980A-7D65-CAC5B9B6781A}"/>
              </a:ext>
            </a:extLst>
          </p:cNvPr>
          <p:cNvSpPr/>
          <p:nvPr/>
        </p:nvSpPr>
        <p:spPr>
          <a:xfrm>
            <a:off x="10097094" y="1490213"/>
            <a:ext cx="808075" cy="36203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5BF02B12-D229-7077-A0D0-80D5871A5EB6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D9A0D91F-8299-1DB1-BC38-6C3A75B4D4D2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B4BF7-2362-9435-5EE8-6CD9BA956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487733" cy="1487733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A83D0-E2B9-4045-0C31-590969469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1947F-7F50-7A14-6E31-B5363B6D2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70992" y="1651486"/>
            <a:ext cx="1235428" cy="123542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8F09C0-8896-EDD0-C8B9-1578B6325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D17CF-6EAD-A6EB-027B-B486460AD8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9202BC-F1ED-7351-9921-683920C5391C}"/>
              </a:ext>
            </a:extLst>
          </p:cNvPr>
          <p:cNvSpPr txBox="1"/>
          <p:nvPr/>
        </p:nvSpPr>
        <p:spPr>
          <a:xfrm>
            <a:off x="2258720" y="454943"/>
            <a:ext cx="518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chemeClr val="bg1">
                    <a:lumMod val="75000"/>
                  </a:schemeClr>
                </a:solidFill>
              </a:rPr>
              <a:t>BANKING MANAGEMENT 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99CE4-3A2D-0BE9-301A-375B2E2755AF}"/>
              </a:ext>
            </a:extLst>
          </p:cNvPr>
          <p:cNvSpPr txBox="1"/>
          <p:nvPr/>
        </p:nvSpPr>
        <p:spPr>
          <a:xfrm>
            <a:off x="2473377" y="1702089"/>
            <a:ext cx="4971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PRESENTED BY: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QAZI SHARJEEL(BSE-23F-112)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ABDUL WASAY(SFS-23F-001)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AJLAL KHAN(BSE-23F-148)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ZEESHAN(BSE-23F-130)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PRESENTED TO: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MISS AQSA UMER</a:t>
            </a:r>
          </a:p>
        </p:txBody>
      </p:sp>
    </p:spTree>
    <p:extLst>
      <p:ext uri="{BB962C8B-B14F-4D97-AF65-F5344CB8AC3E}">
        <p14:creationId xmlns:p14="http://schemas.microsoft.com/office/powerpoint/2010/main" val="188297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1760FA-F60F-EC5F-D8F1-D8BE0F8E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</p:pic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5905AD4E-471C-5200-50BD-9D7060C6F1BE}"/>
              </a:ext>
            </a:extLst>
          </p:cNvPr>
          <p:cNvSpPr/>
          <p:nvPr/>
        </p:nvSpPr>
        <p:spPr>
          <a:xfrm>
            <a:off x="11139085" y="799097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05073-D009-A45A-6F84-082CBD73F27C}"/>
              </a:ext>
            </a:extLst>
          </p:cNvPr>
          <p:cNvSpPr/>
          <p:nvPr/>
        </p:nvSpPr>
        <p:spPr>
          <a:xfrm>
            <a:off x="10097094" y="1490213"/>
            <a:ext cx="808075" cy="36203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962CDE75-CBF0-6829-0570-B217ABAFA4F8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3CAB43F-0A25-D8D0-25BF-A5B3006AD8B9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ED1D6-2852-9A77-66D6-B47B80FDF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EB365-E214-F2CD-04C5-CBA5BE84A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1" y="4034699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BFCBC-CEA3-3C1A-C773-8156712519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44900"/>
            <a:ext cx="1235428" cy="123542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F44FC-6793-6E13-FF80-B60147866F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1" y="2689799"/>
            <a:ext cx="1235429" cy="123542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D942FD-BEB4-1E0F-73A6-A76A0CD98F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116329" y="5325357"/>
            <a:ext cx="1490472" cy="1490472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8FB42F-8214-0EB4-A1CF-F716311C4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195" y="0"/>
            <a:ext cx="803522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08811E-F1EB-73B2-4EA0-EE0AE1745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EB8F2-EACD-0522-6CF1-08A2ED285B0D}"/>
              </a:ext>
            </a:extLst>
          </p:cNvPr>
          <p:cNvSpPr/>
          <p:nvPr/>
        </p:nvSpPr>
        <p:spPr>
          <a:xfrm>
            <a:off x="11144547" y="1756207"/>
            <a:ext cx="808075" cy="320902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27297-028E-980A-7D65-CAC5B9B6781A}"/>
              </a:ext>
            </a:extLst>
          </p:cNvPr>
          <p:cNvSpPr/>
          <p:nvPr/>
        </p:nvSpPr>
        <p:spPr>
          <a:xfrm>
            <a:off x="10118840" y="1064911"/>
            <a:ext cx="808075" cy="44709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5BF02B12-D229-7077-A0D0-80D5871A5EB6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D9A0D91F-8299-1DB1-BC38-6C3A75B4D4D2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B4BF7-2362-9435-5EE8-6CD9BA956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487733" cy="1487733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A83D0-E2B9-4045-0C31-590969469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1947F-7F50-7A14-6E31-B5363B6D2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70992" y="1651486"/>
            <a:ext cx="1235428" cy="123542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8F09C0-8896-EDD0-C8B9-1578B6325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D17CF-6EAD-A6EB-027B-B486460AD8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D721B-9066-BCBC-B2B7-955463845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124" y="170635"/>
            <a:ext cx="9010669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EC165-47B4-ECDC-453D-054A8125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FF6F24-12A7-09BD-071E-6AED929575DE}"/>
              </a:ext>
            </a:extLst>
          </p:cNvPr>
          <p:cNvSpPr/>
          <p:nvPr/>
        </p:nvSpPr>
        <p:spPr>
          <a:xfrm>
            <a:off x="-473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54D954C0-7D7D-3D9E-A4DE-8E0856122E6C}"/>
              </a:ext>
            </a:extLst>
          </p:cNvPr>
          <p:cNvSpPr/>
          <p:nvPr/>
        </p:nvSpPr>
        <p:spPr>
          <a:xfrm>
            <a:off x="11139085" y="1410469"/>
            <a:ext cx="808075" cy="43115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3BAD0-389E-D38F-E2E2-E09A212112F2}"/>
              </a:ext>
            </a:extLst>
          </p:cNvPr>
          <p:cNvSpPr/>
          <p:nvPr/>
        </p:nvSpPr>
        <p:spPr>
          <a:xfrm>
            <a:off x="10097094" y="1064910"/>
            <a:ext cx="808075" cy="53784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157A9-4AAA-DF8C-BFFF-7E9EF36A24BA}"/>
              </a:ext>
            </a:extLst>
          </p:cNvPr>
          <p:cNvSpPr/>
          <p:nvPr/>
        </p:nvSpPr>
        <p:spPr>
          <a:xfrm>
            <a:off x="9172061" y="1835770"/>
            <a:ext cx="808075" cy="38366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0419ABF1-8701-7E12-6811-9504DEFF97B0}"/>
              </a:ext>
            </a:extLst>
          </p:cNvPr>
          <p:cNvSpPr/>
          <p:nvPr/>
        </p:nvSpPr>
        <p:spPr>
          <a:xfrm>
            <a:off x="8130070" y="1671052"/>
            <a:ext cx="808075" cy="416613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4BCCB-6EAD-968C-0860-522A26099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6C0DB-FF60-8CFF-0E1F-7DF4B0FD6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06970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08850-4A11-9425-FEB4-9D7EFDA26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470" y="1396442"/>
            <a:ext cx="1490472" cy="149047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3772F-5902-BF8A-AE40-80D7E92B1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FD0FB6-BF50-0DAC-A592-B5BDCFEF81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8D8B13-E527-8409-270C-08FF85B93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7858" y="90195"/>
            <a:ext cx="5553937" cy="206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611477-2546-70F6-7840-7DCD2E63E288}"/>
              </a:ext>
            </a:extLst>
          </p:cNvPr>
          <p:cNvSpPr txBox="1"/>
          <p:nvPr/>
        </p:nvSpPr>
        <p:spPr>
          <a:xfrm>
            <a:off x="1967858" y="2727960"/>
            <a:ext cx="52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6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5EA7C-350E-398B-E9D8-51DA560D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" y="55230"/>
            <a:ext cx="12182535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99000"/>
              </a:srgbClr>
            </a:outerShdw>
          </a:effectLst>
        </p:spPr>
      </p:pic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F32EF559-78D2-5087-5F07-750161C6D7CC}"/>
              </a:ext>
            </a:extLst>
          </p:cNvPr>
          <p:cNvSpPr/>
          <p:nvPr/>
        </p:nvSpPr>
        <p:spPr>
          <a:xfrm>
            <a:off x="11139085" y="1984627"/>
            <a:ext cx="808075" cy="296482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A5234434-41D8-0570-2B56-D2BB2CC3AFD3}"/>
              </a:ext>
            </a:extLst>
          </p:cNvPr>
          <p:cNvSpPr/>
          <p:nvPr/>
        </p:nvSpPr>
        <p:spPr>
          <a:xfrm>
            <a:off x="10097094" y="1064911"/>
            <a:ext cx="808075" cy="480426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2F9AA-92C5-BA30-3465-9FE6B7F59246}"/>
              </a:ext>
            </a:extLst>
          </p:cNvPr>
          <p:cNvSpPr/>
          <p:nvPr/>
        </p:nvSpPr>
        <p:spPr>
          <a:xfrm>
            <a:off x="9172061" y="1713497"/>
            <a:ext cx="808075" cy="350708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3604A-C106-2749-8B2A-7DF0E67BC76C}"/>
              </a:ext>
            </a:extLst>
          </p:cNvPr>
          <p:cNvSpPr/>
          <p:nvPr/>
        </p:nvSpPr>
        <p:spPr>
          <a:xfrm>
            <a:off x="8130070" y="1137596"/>
            <a:ext cx="808075" cy="46588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A6A51-E842-FE6A-EE4E-A2D0EA680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D715C6-6BBD-E28E-9D53-2BB00F56CA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52A6-4198-7FB4-44F1-84BF483AFA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66913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2AB3D-0C34-B80B-42B1-FE1B3CCCF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00868" y="2673967"/>
            <a:ext cx="1490472" cy="1490472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2F10C-C891-06EE-55F7-08A401CCAF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A3FCC2-AA96-5061-9826-9C19955E0D3A}"/>
              </a:ext>
            </a:extLst>
          </p:cNvPr>
          <p:cNvSpPr txBox="1"/>
          <p:nvPr/>
        </p:nvSpPr>
        <p:spPr>
          <a:xfrm>
            <a:off x="4053840" y="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E7CE31-5A5C-7EDE-35A1-FE93AC2280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29947" r="35325" b="30222"/>
          <a:stretch/>
        </p:blipFill>
        <p:spPr>
          <a:xfrm>
            <a:off x="1882743" y="618816"/>
            <a:ext cx="6598400" cy="2731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CBB95D-AF0F-ADD4-4D6A-8F5D611DB1FE}"/>
              </a:ext>
            </a:extLst>
          </p:cNvPr>
          <p:cNvSpPr txBox="1"/>
          <p:nvPr/>
        </p:nvSpPr>
        <p:spPr>
          <a:xfrm>
            <a:off x="2196834" y="3564274"/>
            <a:ext cx="389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So, here is the 1st query output, this query is an aggregate query which use to find out the max values.</a:t>
            </a:r>
            <a:endParaRPr lang="en-US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8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024C8D9D-12E5-4469-0834-686F06619276}"/>
              </a:ext>
            </a:extLst>
          </p:cNvPr>
          <p:cNvSpPr/>
          <p:nvPr/>
        </p:nvSpPr>
        <p:spPr>
          <a:xfrm>
            <a:off x="11139085" y="1483154"/>
            <a:ext cx="808075" cy="41661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80C27F7-8F15-6F90-14F5-9EE998965177}"/>
              </a:ext>
            </a:extLst>
          </p:cNvPr>
          <p:cNvSpPr/>
          <p:nvPr/>
        </p:nvSpPr>
        <p:spPr>
          <a:xfrm>
            <a:off x="10097094" y="1064911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87752F03-5D22-E4B4-8577-FED9B64E40F5}"/>
              </a:ext>
            </a:extLst>
          </p:cNvPr>
          <p:cNvSpPr/>
          <p:nvPr/>
        </p:nvSpPr>
        <p:spPr>
          <a:xfrm>
            <a:off x="9172061" y="2439997"/>
            <a:ext cx="808075" cy="22524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2389A-5A6C-2BDC-798B-45CB6D3A44AE}"/>
              </a:ext>
            </a:extLst>
          </p:cNvPr>
          <p:cNvSpPr/>
          <p:nvPr/>
        </p:nvSpPr>
        <p:spPr>
          <a:xfrm>
            <a:off x="8130070" y="1901396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A131-B9DA-8DBE-D953-6EE0E413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  <a:effectLst>
            <a:outerShdw blurRad="50800" dist="50800" dir="5400000" sx="7000" sy="7000" algn="ctr" rotWithShape="0">
              <a:srgbClr val="000000">
                <a:alpha val="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8DFC6-858E-15FC-9637-FAB5429B1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261E7-8876-F3A0-1DAD-182E2AE6D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2" y="4062069"/>
            <a:ext cx="1490472" cy="1490472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28371-72B6-E3FA-5543-7EB64EF7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28390" y="1405426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4F667-4379-19F4-8A1C-997ED42455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2" y="2756610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DB5D3-3687-E08A-CE5E-F903DE4AB1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78634-E8C1-823C-719E-A6C4841F43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1556" r="29125" b="31577"/>
          <a:stretch/>
        </p:blipFill>
        <p:spPr>
          <a:xfrm>
            <a:off x="1636901" y="218972"/>
            <a:ext cx="7354250" cy="2528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2E9269-C87D-EE1A-8314-2C9031EA48E9}"/>
              </a:ext>
            </a:extLst>
          </p:cNvPr>
          <p:cNvSpPr txBox="1"/>
          <p:nvPr/>
        </p:nvSpPr>
        <p:spPr>
          <a:xfrm>
            <a:off x="1889760" y="3154680"/>
            <a:ext cx="508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Here is the 2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query output this query is an aggregate function which use for counting.</a:t>
            </a:r>
          </a:p>
        </p:txBody>
      </p:sp>
    </p:spTree>
    <p:extLst>
      <p:ext uri="{BB962C8B-B14F-4D97-AF65-F5344CB8AC3E}">
        <p14:creationId xmlns:p14="http://schemas.microsoft.com/office/powerpoint/2010/main" val="155936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1760FA-F60F-EC5F-D8F1-D8BE0F8E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</p:pic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5905AD4E-471C-5200-50BD-9D7060C6F1BE}"/>
              </a:ext>
            </a:extLst>
          </p:cNvPr>
          <p:cNvSpPr/>
          <p:nvPr/>
        </p:nvSpPr>
        <p:spPr>
          <a:xfrm>
            <a:off x="11092113" y="1217339"/>
            <a:ext cx="808075" cy="45281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05073-D009-A45A-6F84-082CBD73F27C}"/>
              </a:ext>
            </a:extLst>
          </p:cNvPr>
          <p:cNvSpPr/>
          <p:nvPr/>
        </p:nvSpPr>
        <p:spPr>
          <a:xfrm>
            <a:off x="10097094" y="1490212"/>
            <a:ext cx="808075" cy="39657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962CDE75-CBF0-6829-0570-B217ABAFA4F8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3CAB43F-0A25-D8D0-25BF-A5B3006AD8B9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ED1D6-2852-9A77-66D6-B47B80FDF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EB365-E214-F2CD-04C5-CBA5BE84A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1" y="4034699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BFCBC-CEA3-3C1A-C773-8156712519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44900"/>
            <a:ext cx="1235428" cy="123542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F44FC-6793-6E13-FF80-B60147866F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1" y="2689799"/>
            <a:ext cx="1235429" cy="123542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D942FD-BEB4-1E0F-73A6-A76A0CD98F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116329" y="5325357"/>
            <a:ext cx="1490472" cy="1490472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56771-D48E-B450-16A9-F7EE99DCB1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5" t="33973" r="33316" b="26794"/>
          <a:stretch/>
        </p:blipFill>
        <p:spPr>
          <a:xfrm>
            <a:off x="1596238" y="42171"/>
            <a:ext cx="6843239" cy="2690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91E26-D7E0-B48D-129C-2824F60D980A}"/>
              </a:ext>
            </a:extLst>
          </p:cNvPr>
          <p:cNvSpPr txBox="1"/>
          <p:nvPr/>
        </p:nvSpPr>
        <p:spPr>
          <a:xfrm>
            <a:off x="2591256" y="2971800"/>
            <a:ext cx="396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3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one in which we used join query this query is use to combine rows from 2 or more tables based on a related column between them.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we can see on above.</a:t>
            </a:r>
          </a:p>
        </p:txBody>
      </p:sp>
    </p:spTree>
    <p:extLst>
      <p:ext uri="{BB962C8B-B14F-4D97-AF65-F5344CB8AC3E}">
        <p14:creationId xmlns:p14="http://schemas.microsoft.com/office/powerpoint/2010/main" val="214774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08811E-F1EB-73B2-4EA0-EE0AE1745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EB8F2-EACD-0522-6CF1-08A2ED285B0D}"/>
              </a:ext>
            </a:extLst>
          </p:cNvPr>
          <p:cNvSpPr/>
          <p:nvPr/>
        </p:nvSpPr>
        <p:spPr>
          <a:xfrm>
            <a:off x="11139085" y="1238047"/>
            <a:ext cx="808075" cy="377290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27297-028E-980A-7D65-CAC5B9B6781A}"/>
              </a:ext>
            </a:extLst>
          </p:cNvPr>
          <p:cNvSpPr/>
          <p:nvPr/>
        </p:nvSpPr>
        <p:spPr>
          <a:xfrm>
            <a:off x="10097094" y="1490213"/>
            <a:ext cx="808075" cy="32037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5BF02B12-D229-7077-A0D0-80D5871A5EB6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D9A0D91F-8299-1DB1-BC38-6C3A75B4D4D2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B4BF7-2362-9435-5EE8-6CD9BA956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487733" cy="1487733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A83D0-E2B9-4045-0C31-590969469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1947F-7F50-7A14-6E31-B5363B6D2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70992" y="1651486"/>
            <a:ext cx="1235428" cy="123542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8F09C0-8896-EDD0-C8B9-1578B6325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D17CF-6EAD-A6EB-027B-B486460AD8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51083D-ECC8-81BC-D113-F9F7DAFEE58B}"/>
              </a:ext>
            </a:extLst>
          </p:cNvPr>
          <p:cNvSpPr/>
          <p:nvPr/>
        </p:nvSpPr>
        <p:spPr>
          <a:xfrm>
            <a:off x="3010951" y="2630401"/>
            <a:ext cx="428033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021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EC165-47B4-ECDC-453D-054A8125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FF6F24-12A7-09BD-071E-6AED929575DE}"/>
              </a:ext>
            </a:extLst>
          </p:cNvPr>
          <p:cNvSpPr/>
          <p:nvPr/>
        </p:nvSpPr>
        <p:spPr>
          <a:xfrm>
            <a:off x="-473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54D954C0-7D7D-3D9E-A4DE-8E0856122E6C}"/>
              </a:ext>
            </a:extLst>
          </p:cNvPr>
          <p:cNvSpPr/>
          <p:nvPr/>
        </p:nvSpPr>
        <p:spPr>
          <a:xfrm>
            <a:off x="11139085" y="1410469"/>
            <a:ext cx="808075" cy="43115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3BAD0-389E-D38F-E2E2-E09A212112F2}"/>
              </a:ext>
            </a:extLst>
          </p:cNvPr>
          <p:cNvSpPr/>
          <p:nvPr/>
        </p:nvSpPr>
        <p:spPr>
          <a:xfrm>
            <a:off x="10097094" y="1064910"/>
            <a:ext cx="808075" cy="53784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157A9-4AAA-DF8C-BFFF-7E9EF36A24BA}"/>
              </a:ext>
            </a:extLst>
          </p:cNvPr>
          <p:cNvSpPr/>
          <p:nvPr/>
        </p:nvSpPr>
        <p:spPr>
          <a:xfrm>
            <a:off x="9172061" y="1835770"/>
            <a:ext cx="808075" cy="38366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0419ABF1-8701-7E12-6811-9504DEFF97B0}"/>
              </a:ext>
            </a:extLst>
          </p:cNvPr>
          <p:cNvSpPr/>
          <p:nvPr/>
        </p:nvSpPr>
        <p:spPr>
          <a:xfrm>
            <a:off x="8130070" y="1671052"/>
            <a:ext cx="808075" cy="416613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4BCCB-6EAD-968C-0860-522A26099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6C0DB-FF60-8CFF-0E1F-7DF4B0FD6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06970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08850-4A11-9425-FEB4-9D7EFDA26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470" y="1396442"/>
            <a:ext cx="1490472" cy="149047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3772F-5902-BF8A-AE40-80D7E92B1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FD0FB6-BF50-0DAC-A592-B5BDCFEF81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C9FA70-232A-D216-87BC-A3EC747F2D1F}"/>
              </a:ext>
            </a:extLst>
          </p:cNvPr>
          <p:cNvSpPr txBox="1"/>
          <p:nvPr/>
        </p:nvSpPr>
        <p:spPr>
          <a:xfrm>
            <a:off x="2668249" y="659567"/>
            <a:ext cx="430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ER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F31AFC-40B3-71F5-668C-DB119A854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7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5EA7C-350E-398B-E9D8-51DA560D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" y="38041"/>
            <a:ext cx="12182535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99000"/>
              </a:srgbClr>
            </a:outerShdw>
          </a:effectLst>
        </p:spPr>
      </p:pic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F32EF559-78D2-5087-5F07-750161C6D7CC}"/>
              </a:ext>
            </a:extLst>
          </p:cNvPr>
          <p:cNvSpPr/>
          <p:nvPr/>
        </p:nvSpPr>
        <p:spPr>
          <a:xfrm>
            <a:off x="11139085" y="1984627"/>
            <a:ext cx="808075" cy="296482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A5234434-41D8-0570-2B56-D2BB2CC3AFD3}"/>
              </a:ext>
            </a:extLst>
          </p:cNvPr>
          <p:cNvSpPr/>
          <p:nvPr/>
        </p:nvSpPr>
        <p:spPr>
          <a:xfrm>
            <a:off x="10097094" y="1064911"/>
            <a:ext cx="808075" cy="480426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2F9AA-92C5-BA30-3465-9FE6B7F59246}"/>
              </a:ext>
            </a:extLst>
          </p:cNvPr>
          <p:cNvSpPr/>
          <p:nvPr/>
        </p:nvSpPr>
        <p:spPr>
          <a:xfrm>
            <a:off x="9172061" y="1713497"/>
            <a:ext cx="808075" cy="350708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3604A-C106-2749-8B2A-7DF0E67BC76C}"/>
              </a:ext>
            </a:extLst>
          </p:cNvPr>
          <p:cNvSpPr/>
          <p:nvPr/>
        </p:nvSpPr>
        <p:spPr>
          <a:xfrm>
            <a:off x="8130070" y="1137596"/>
            <a:ext cx="808075" cy="46588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A6A51-E842-FE6A-EE4E-A2D0EA680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D715C6-6BBD-E28E-9D53-2BB00F56CA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52A6-4198-7FB4-44F1-84BF483AFA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66913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2AB3D-0C34-B80B-42B1-FE1B3CCCF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00868" y="2673967"/>
            <a:ext cx="1490472" cy="1490472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2F10C-C891-06EE-55F7-08A401CCAF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C28C5-2566-12F8-FF18-88914EEED157}"/>
              </a:ext>
            </a:extLst>
          </p:cNvPr>
          <p:cNvSpPr txBox="1"/>
          <p:nvPr/>
        </p:nvSpPr>
        <p:spPr>
          <a:xfrm>
            <a:off x="2511055" y="594360"/>
            <a:ext cx="4587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CONTRIBUTION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69998-0C51-A034-167D-3774A6BD70EC}"/>
              </a:ext>
            </a:extLst>
          </p:cNvPr>
          <p:cNvSpPr txBox="1"/>
          <p:nvPr/>
        </p:nvSpPr>
        <p:spPr>
          <a:xfrm>
            <a:off x="2511055" y="1713497"/>
            <a:ext cx="4460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MYSQL QURIES : QAZI SHARJEEL ,ABDUL WASAY, AJLAL KHAN, ZEESHAN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PPT : ABDUL WASAY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ER MODEL : QAZI SHARJEEL ,ABDUL WASAY</a:t>
            </a:r>
          </a:p>
        </p:txBody>
      </p:sp>
    </p:spTree>
    <p:extLst>
      <p:ext uri="{BB962C8B-B14F-4D97-AF65-F5344CB8AC3E}">
        <p14:creationId xmlns:p14="http://schemas.microsoft.com/office/powerpoint/2010/main" val="39995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024C8D9D-12E5-4469-0834-686F06619276}"/>
              </a:ext>
            </a:extLst>
          </p:cNvPr>
          <p:cNvSpPr/>
          <p:nvPr/>
        </p:nvSpPr>
        <p:spPr>
          <a:xfrm>
            <a:off x="11139085" y="1483154"/>
            <a:ext cx="808075" cy="41661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80C27F7-8F15-6F90-14F5-9EE998965177}"/>
              </a:ext>
            </a:extLst>
          </p:cNvPr>
          <p:cNvSpPr/>
          <p:nvPr/>
        </p:nvSpPr>
        <p:spPr>
          <a:xfrm>
            <a:off x="10097094" y="1064911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87752F03-5D22-E4B4-8577-FED9B64E40F5}"/>
              </a:ext>
            </a:extLst>
          </p:cNvPr>
          <p:cNvSpPr/>
          <p:nvPr/>
        </p:nvSpPr>
        <p:spPr>
          <a:xfrm>
            <a:off x="9172061" y="2439997"/>
            <a:ext cx="808075" cy="22524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2389A-5A6C-2BDC-798B-45CB6D3A44AE}"/>
              </a:ext>
            </a:extLst>
          </p:cNvPr>
          <p:cNvSpPr/>
          <p:nvPr/>
        </p:nvSpPr>
        <p:spPr>
          <a:xfrm>
            <a:off x="8130070" y="1901396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A131-B9DA-8DBE-D953-6EE0E413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  <a:effectLst>
            <a:outerShdw blurRad="50800" dist="50800" dir="5400000" sx="7000" sy="7000" algn="ctr" rotWithShape="0">
              <a:srgbClr val="000000">
                <a:alpha val="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8DFC6-858E-15FC-9637-FAB5429B1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261E7-8876-F3A0-1DAD-182E2AE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2" y="4062069"/>
            <a:ext cx="1490472" cy="1490472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28371-72B6-E3FA-5543-7EB64EF776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28390" y="1405426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4F667-4379-19F4-8A1C-997ED4245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2" y="2756610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DB5D3-3687-E08A-CE5E-F903DE4AB1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13621B-6BB6-9430-76EE-24F714640B4A}"/>
              </a:ext>
            </a:extLst>
          </p:cNvPr>
          <p:cNvSpPr txBox="1"/>
          <p:nvPr/>
        </p:nvSpPr>
        <p:spPr>
          <a:xfrm>
            <a:off x="2090215" y="316338"/>
            <a:ext cx="39875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Group members after doing long discussion end up with Banking Management System which includes following table 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1.Customers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2.Accounts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3.Transactions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4.Loans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5.Branches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6.Customer Contact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7.Account Type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8.Loan Payment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9.Employees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10.Emplotees Role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1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1760FA-F60F-EC5F-D8F1-D8BE0F8E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</p:pic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5905AD4E-471C-5200-50BD-9D7060C6F1BE}"/>
              </a:ext>
            </a:extLst>
          </p:cNvPr>
          <p:cNvSpPr/>
          <p:nvPr/>
        </p:nvSpPr>
        <p:spPr>
          <a:xfrm>
            <a:off x="11139085" y="799097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8C305073-D009-A45A-6F84-082CBD73F27C}"/>
              </a:ext>
            </a:extLst>
          </p:cNvPr>
          <p:cNvSpPr/>
          <p:nvPr/>
        </p:nvSpPr>
        <p:spPr>
          <a:xfrm>
            <a:off x="10097094" y="1490213"/>
            <a:ext cx="808075" cy="36203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962CDE75-CBF0-6829-0570-B217ABAFA4F8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3CAB43F-0A25-D8D0-25BF-A5B3006AD8B9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ED1D6-2852-9A77-66D6-B47B80FDF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EB365-E214-F2CD-04C5-CBA5BE84A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1" y="4034699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BFCBC-CEA3-3C1A-C773-8156712519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44900"/>
            <a:ext cx="1235428" cy="123542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F44FC-6793-6E13-FF80-B60147866F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1" y="2689799"/>
            <a:ext cx="1235429" cy="123542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D942FD-BEB4-1E0F-73A6-A76A0CD98F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116329" y="5325357"/>
            <a:ext cx="1490472" cy="1490472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0490B8-1BE9-85E5-E731-7F795F4CA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11" y="1017728"/>
            <a:ext cx="5876925" cy="5629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77EBB-272A-43A8-515C-2E7B56EA99D1}"/>
              </a:ext>
            </a:extLst>
          </p:cNvPr>
          <p:cNvSpPr txBox="1"/>
          <p:nvPr/>
        </p:nvSpPr>
        <p:spPr>
          <a:xfrm>
            <a:off x="3251316" y="408776"/>
            <a:ext cx="619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TABLES:</a:t>
            </a:r>
          </a:p>
        </p:txBody>
      </p:sp>
    </p:spTree>
    <p:extLst>
      <p:ext uri="{BB962C8B-B14F-4D97-AF65-F5344CB8AC3E}">
        <p14:creationId xmlns:p14="http://schemas.microsoft.com/office/powerpoint/2010/main" val="18953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08811E-F1EB-73B2-4EA0-EE0AE1745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EB8F2-EACD-0522-6CF1-08A2ED285B0D}"/>
              </a:ext>
            </a:extLst>
          </p:cNvPr>
          <p:cNvSpPr/>
          <p:nvPr/>
        </p:nvSpPr>
        <p:spPr>
          <a:xfrm>
            <a:off x="11266967" y="1663219"/>
            <a:ext cx="808075" cy="322426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27297-028E-980A-7D65-CAC5B9B6781A}"/>
              </a:ext>
            </a:extLst>
          </p:cNvPr>
          <p:cNvSpPr/>
          <p:nvPr/>
        </p:nvSpPr>
        <p:spPr>
          <a:xfrm>
            <a:off x="10097094" y="1490213"/>
            <a:ext cx="808075" cy="407646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5BF02B12-D229-7077-A0D0-80D5871A5EB6}"/>
              </a:ext>
            </a:extLst>
          </p:cNvPr>
          <p:cNvSpPr/>
          <p:nvPr/>
        </p:nvSpPr>
        <p:spPr>
          <a:xfrm>
            <a:off x="9172061" y="639609"/>
            <a:ext cx="808075" cy="53215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D9A0D91F-8299-1DB1-BC38-6C3A75B4D4D2}"/>
              </a:ext>
            </a:extLst>
          </p:cNvPr>
          <p:cNvSpPr/>
          <p:nvPr/>
        </p:nvSpPr>
        <p:spPr>
          <a:xfrm>
            <a:off x="8130070" y="1635582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B4BF7-2362-9435-5EE8-6CD9BA95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487733" cy="1487733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A83D0-E2B9-4045-0C31-590969469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1947F-7F50-7A14-6E31-B5363B6D2C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70992" y="1651486"/>
            <a:ext cx="1235428" cy="123542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8F09C0-8896-EDD0-C8B9-1578B6325A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D17CF-6EAD-A6EB-027B-B486460AD8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A0AFFC-BBBB-422C-5239-59797175E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57" y="2095500"/>
            <a:ext cx="5972175" cy="4762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E6C05B-A3A2-9B70-D771-867CA684C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95" y="55230"/>
            <a:ext cx="5067300" cy="20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EC165-47B4-ECDC-453D-054A8125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FF6F24-12A7-09BD-071E-6AED929575DE}"/>
              </a:ext>
            </a:extLst>
          </p:cNvPr>
          <p:cNvSpPr/>
          <p:nvPr/>
        </p:nvSpPr>
        <p:spPr>
          <a:xfrm>
            <a:off x="-473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54D954C0-7D7D-3D9E-A4DE-8E0856122E6C}"/>
              </a:ext>
            </a:extLst>
          </p:cNvPr>
          <p:cNvSpPr/>
          <p:nvPr/>
        </p:nvSpPr>
        <p:spPr>
          <a:xfrm>
            <a:off x="11139085" y="1410469"/>
            <a:ext cx="808075" cy="431150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3BAD0-389E-D38F-E2E2-E09A212112F2}"/>
              </a:ext>
            </a:extLst>
          </p:cNvPr>
          <p:cNvSpPr/>
          <p:nvPr/>
        </p:nvSpPr>
        <p:spPr>
          <a:xfrm>
            <a:off x="10097094" y="1064910"/>
            <a:ext cx="808075" cy="53784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76157A9-4AAA-DF8C-BFFF-7E9EF36A24BA}"/>
              </a:ext>
            </a:extLst>
          </p:cNvPr>
          <p:cNvSpPr/>
          <p:nvPr/>
        </p:nvSpPr>
        <p:spPr>
          <a:xfrm>
            <a:off x="9172061" y="1835770"/>
            <a:ext cx="808075" cy="38366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0419ABF1-8701-7E12-6811-9504DEFF97B0}"/>
              </a:ext>
            </a:extLst>
          </p:cNvPr>
          <p:cNvSpPr/>
          <p:nvPr/>
        </p:nvSpPr>
        <p:spPr>
          <a:xfrm>
            <a:off x="8130070" y="1671052"/>
            <a:ext cx="808075" cy="416613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4BCCB-6EAD-968C-0860-522A26099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6C0DB-FF60-8CFF-0E1F-7DF4B0FD6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06970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08850-4A11-9425-FEB4-9D7EFDA26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470" y="1396442"/>
            <a:ext cx="1490472" cy="149047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3772F-5902-BF8A-AE40-80D7E92B1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28390" y="2991368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FD0FB6-BF50-0DAC-A592-B5BDCFEF81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8D8A4-D5DA-E2A5-DDCA-79A3FC881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864" y="55230"/>
            <a:ext cx="5383235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5EA7C-350E-398B-E9D8-51DA560D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" y="38041"/>
            <a:ext cx="12182535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99000"/>
              </a:srgbClr>
            </a:outerShdw>
          </a:effectLst>
        </p:spPr>
      </p:pic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F32EF559-78D2-5087-5F07-750161C6D7CC}"/>
              </a:ext>
            </a:extLst>
          </p:cNvPr>
          <p:cNvSpPr/>
          <p:nvPr/>
        </p:nvSpPr>
        <p:spPr>
          <a:xfrm>
            <a:off x="11139085" y="1984627"/>
            <a:ext cx="808075" cy="296482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A5234434-41D8-0570-2B56-D2BB2CC3AFD3}"/>
              </a:ext>
            </a:extLst>
          </p:cNvPr>
          <p:cNvSpPr/>
          <p:nvPr/>
        </p:nvSpPr>
        <p:spPr>
          <a:xfrm>
            <a:off x="10097094" y="1064911"/>
            <a:ext cx="808075" cy="480426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CB2F9AA-92C5-BA30-3465-9FE6B7F59246}"/>
              </a:ext>
            </a:extLst>
          </p:cNvPr>
          <p:cNvSpPr/>
          <p:nvPr/>
        </p:nvSpPr>
        <p:spPr>
          <a:xfrm>
            <a:off x="9172061" y="1713497"/>
            <a:ext cx="808075" cy="350708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3604A-C106-2749-8B2A-7DF0E67BC76C}"/>
              </a:ext>
            </a:extLst>
          </p:cNvPr>
          <p:cNvSpPr/>
          <p:nvPr/>
        </p:nvSpPr>
        <p:spPr>
          <a:xfrm>
            <a:off x="8130070" y="1137596"/>
            <a:ext cx="808075" cy="465889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EA6A51-E842-FE6A-EE4E-A2D0EA680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D715C6-6BBD-E28E-9D53-2BB00F56CA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328390" y="4331251"/>
            <a:ext cx="1235428" cy="123542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552A6-4198-7FB4-44F1-84BF483AFA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243852" y="1366913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2AB3D-0C34-B80B-42B1-FE1B3CCCF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00868" y="2673967"/>
            <a:ext cx="1490472" cy="1490472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2F10C-C891-06EE-55F7-08A401CCAF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03DFCE-B8E2-83F0-3D6A-FB9E360DE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196" y="89564"/>
            <a:ext cx="5316173" cy="3377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C3DFB9-1C78-FE76-3F3A-322EB07537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743" y="3468976"/>
            <a:ext cx="4304149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4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024C8D9D-12E5-4469-0834-686F06619276}"/>
              </a:ext>
            </a:extLst>
          </p:cNvPr>
          <p:cNvSpPr/>
          <p:nvPr/>
        </p:nvSpPr>
        <p:spPr>
          <a:xfrm>
            <a:off x="11139085" y="1483154"/>
            <a:ext cx="808075" cy="41661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80C27F7-8F15-6F90-14F5-9EE998965177}"/>
              </a:ext>
            </a:extLst>
          </p:cNvPr>
          <p:cNvSpPr/>
          <p:nvPr/>
        </p:nvSpPr>
        <p:spPr>
          <a:xfrm>
            <a:off x="10097094" y="1064911"/>
            <a:ext cx="808075" cy="500261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87752F03-5D22-E4B4-8577-FED9B64E40F5}"/>
              </a:ext>
            </a:extLst>
          </p:cNvPr>
          <p:cNvSpPr/>
          <p:nvPr/>
        </p:nvSpPr>
        <p:spPr>
          <a:xfrm>
            <a:off x="9172061" y="2439997"/>
            <a:ext cx="808075" cy="22524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2389A-5A6C-2BDC-798B-45CB6D3A44AE}"/>
              </a:ext>
            </a:extLst>
          </p:cNvPr>
          <p:cNvSpPr/>
          <p:nvPr/>
        </p:nvSpPr>
        <p:spPr>
          <a:xfrm>
            <a:off x="8130070" y="1901396"/>
            <a:ext cx="808075" cy="33296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A131-B9DA-8DBE-D953-6EE0E413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  <a:effectLst>
            <a:outerShdw blurRad="50800" dist="50800" dir="5400000" sx="7000" sy="7000" algn="ctr" rotWithShape="0">
              <a:srgbClr val="000000">
                <a:alpha val="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8DFC6-858E-15FC-9637-FAB5429B1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244840" y="55230"/>
            <a:ext cx="1234440" cy="12344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261E7-8876-F3A0-1DAD-182E2AE6D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7" r="23837"/>
          <a:stretch/>
        </p:blipFill>
        <p:spPr>
          <a:xfrm>
            <a:off x="243852" y="4062069"/>
            <a:ext cx="1490472" cy="1490472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28371-72B6-E3FA-5543-7EB64EF77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r="22346"/>
          <a:stretch/>
        </p:blipFill>
        <p:spPr>
          <a:xfrm>
            <a:off x="328390" y="1405426"/>
            <a:ext cx="1235428" cy="1235428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4F667-4379-19F4-8A1C-997ED42455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3852" y="2756610"/>
            <a:ext cx="1235429" cy="1235429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DB5D3-3687-E08A-CE5E-F903DE4AB1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8" r="22238" b="6799"/>
          <a:stretch/>
        </p:blipFill>
        <p:spPr>
          <a:xfrm>
            <a:off x="370992" y="5622571"/>
            <a:ext cx="1235429" cy="123542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56D66A-9FF7-83FC-0D18-B74851E3DC30}"/>
              </a:ext>
            </a:extLst>
          </p:cNvPr>
          <p:cNvSpPr txBox="1"/>
          <p:nvPr/>
        </p:nvSpPr>
        <p:spPr>
          <a:xfrm>
            <a:off x="4306071" y="7581"/>
            <a:ext cx="6195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INSERTION OF DATA IN TABLES: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D6EBD-F53F-C52E-43B8-BEC6E2A0C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272" y="629858"/>
            <a:ext cx="10242168" cy="60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203</Words>
  <Application>Microsoft Office PowerPoint</Application>
  <PresentationFormat>Widescreen</PresentationFormat>
  <Paragraphs>35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Qazi Zubair</cp:lastModifiedBy>
  <cp:revision>8</cp:revision>
  <dcterms:created xsi:type="dcterms:W3CDTF">2024-05-30T11:36:47Z</dcterms:created>
  <dcterms:modified xsi:type="dcterms:W3CDTF">2024-05-30T19:37:10Z</dcterms:modified>
</cp:coreProperties>
</file>